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7" r:id="rId5"/>
    <p:sldId id="271" r:id="rId6"/>
    <p:sldId id="272" r:id="rId7"/>
    <p:sldId id="273" r:id="rId8"/>
    <p:sldId id="274" r:id="rId9"/>
    <p:sldId id="276" r:id="rId10"/>
    <p:sldId id="275" r:id="rId11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72" d="100"/>
          <a:sy n="72" d="100"/>
        </p:scale>
        <p:origin x="606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26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5A84665-28CF-4737-92F4-1C720A21C271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ECB32D8-F2D2-4D01-80A9-88F3B128AE7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F9645D9-8D82-4420-B4D8-436117D73973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5C1D8F7-2BDD-4C56-98AF-2E212EF349F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5C1D8F7-2BDD-4C56-98AF-2E212EF349F3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358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5C1D8F7-2BDD-4C56-98AF-2E212EF349F3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869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rtlCol="0" anchor="b">
            <a:normAutofit/>
          </a:bodyPr>
          <a:lstStyle>
            <a:lvl1pPr algn="l">
              <a:defRPr sz="54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do subtítulo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CEBCC8-FAC6-4131-8C06-57003D426C3B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659383-BE4F-491F-B54C-FD17BEC6C108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1A4DB9-9B3F-4904-9B0D-9B81C2A2C1FE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F1BCB2-D85C-48E8-B2C5-A59E1B76D155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74A3A0-E45A-4F4C-87C9-94CC08A85BF0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B011F4-196C-45E0-8C40-7C1FF5EA4F7E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E35D2B-71E5-40D7-96E0-4BC7F907BEB3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66A155-1DFE-40B5-84E7-D9810E93BC44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8" name="Retângulo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F93C091-FF09-4AAB-A579-05AFB545AA39}" type="datetime1">
              <a:rPr lang="pt-BR" smtClean="0"/>
              <a:t>01/12/2020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9043838-BFF5-400C-B067-3DF4A5F395D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375920" y="1274643"/>
            <a:ext cx="4752528" cy="1512168"/>
          </a:xfrm>
        </p:spPr>
        <p:txBody>
          <a:bodyPr rtlCol="0">
            <a:normAutofit/>
          </a:bodyPr>
          <a:lstStyle/>
          <a:p>
            <a:pPr rtl="0"/>
            <a:r>
              <a:rPr lang="pt-BR" sz="8800" u="sng" dirty="0"/>
              <a:t>Bom dia!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B315D2C-F99C-40B1-94B4-62C76B51E96E}"/>
              </a:ext>
            </a:extLst>
          </p:cNvPr>
          <p:cNvSpPr txBox="1"/>
          <p:nvPr/>
        </p:nvSpPr>
        <p:spPr>
          <a:xfrm>
            <a:off x="5375920" y="2708920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Eu me chamo Roberto Gomes e irei apresentar meu projeto individual</a:t>
            </a:r>
          </a:p>
          <a:p>
            <a:pPr algn="just"/>
            <a:r>
              <a:rPr lang="pt-BR" dirty="0"/>
              <a:t>Tudo sobre NBA.</a:t>
            </a:r>
          </a:p>
        </p:txBody>
      </p:sp>
    </p:spTree>
    <p:extLst>
      <p:ext uri="{BB962C8B-B14F-4D97-AF65-F5344CB8AC3E}">
        <p14:creationId xmlns:p14="http://schemas.microsoft.com/office/powerpoint/2010/main" val="57609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4B43D01-9D9E-49A3-852E-315CF89E8752}"/>
              </a:ext>
            </a:extLst>
          </p:cNvPr>
          <p:cNvSpPr txBox="1"/>
          <p:nvPr/>
        </p:nvSpPr>
        <p:spPr>
          <a:xfrm>
            <a:off x="1526223" y="692696"/>
            <a:ext cx="91395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b="1" dirty="0"/>
              <a:t>Oque é o basquete e onde surgiu?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BDF81E8-25E2-47CE-A7B9-DE94F547091E}"/>
              </a:ext>
            </a:extLst>
          </p:cNvPr>
          <p:cNvSpPr txBox="1"/>
          <p:nvPr/>
        </p:nvSpPr>
        <p:spPr>
          <a:xfrm>
            <a:off x="1526223" y="2060848"/>
            <a:ext cx="913955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Jogo desportivo criado em 1891 por um professor de educação física canadense chamado James </a:t>
            </a:r>
            <a:r>
              <a:rPr lang="pt-BR" sz="2800" dirty="0" err="1"/>
              <a:t>Naismit</a:t>
            </a:r>
            <a:r>
              <a:rPr lang="pt-BR" sz="2800" dirty="0"/>
              <a:t>, em Massachusetts nos Estados Unidos.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Regras.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dirty="0"/>
              <a:t>Objetivo.</a:t>
            </a:r>
          </a:p>
        </p:txBody>
      </p:sp>
    </p:spTree>
    <p:extLst>
      <p:ext uri="{BB962C8B-B14F-4D97-AF65-F5344CB8AC3E}">
        <p14:creationId xmlns:p14="http://schemas.microsoft.com/office/powerpoint/2010/main" val="24286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21323A7-69C3-4F62-93F3-568FF311F35B}"/>
              </a:ext>
            </a:extLst>
          </p:cNvPr>
          <p:cNvSpPr txBox="1"/>
          <p:nvPr/>
        </p:nvSpPr>
        <p:spPr>
          <a:xfrm>
            <a:off x="1080359" y="1052736"/>
            <a:ext cx="10031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De onde surgiu o interesse pelo jogo?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A233FD6-B1E4-4F01-9F1C-6836D122D10D}"/>
              </a:ext>
            </a:extLst>
          </p:cNvPr>
          <p:cNvSpPr txBox="1"/>
          <p:nvPr/>
        </p:nvSpPr>
        <p:spPr>
          <a:xfrm>
            <a:off x="1080359" y="2708920"/>
            <a:ext cx="24482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Quando?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Como?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7E0CEF4-5FA7-4506-858E-123EC4D5E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3933056"/>
            <a:ext cx="2519906" cy="251145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6378B4F-DB5C-4B25-B68F-F5861560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7464" y="3689417"/>
            <a:ext cx="1584176" cy="275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10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13163C9-BD1B-43DB-968E-3020CEC8E052}"/>
              </a:ext>
            </a:extLst>
          </p:cNvPr>
          <p:cNvSpPr txBox="1"/>
          <p:nvPr/>
        </p:nvSpPr>
        <p:spPr>
          <a:xfrm>
            <a:off x="3503712" y="1196752"/>
            <a:ext cx="5184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/>
              <a:t>Valores aprendidos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0C19AF2-AA23-477C-A1EC-D7512BBE42AD}"/>
              </a:ext>
            </a:extLst>
          </p:cNvPr>
          <p:cNvSpPr txBox="1"/>
          <p:nvPr/>
        </p:nvSpPr>
        <p:spPr>
          <a:xfrm>
            <a:off x="3503712" y="2708919"/>
            <a:ext cx="23042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3200" dirty="0"/>
              <a:t>Respeito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0503E42-97D6-4021-B66D-ACBB50A9E504}"/>
              </a:ext>
            </a:extLst>
          </p:cNvPr>
          <p:cNvSpPr txBox="1"/>
          <p:nvPr/>
        </p:nvSpPr>
        <p:spPr>
          <a:xfrm>
            <a:off x="3503712" y="3564306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Persistência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126B861-20E8-4BC1-8FAA-5B998EC0CC1F}"/>
              </a:ext>
            </a:extLst>
          </p:cNvPr>
          <p:cNvSpPr txBox="1"/>
          <p:nvPr/>
        </p:nvSpPr>
        <p:spPr>
          <a:xfrm>
            <a:off x="3503712" y="4365103"/>
            <a:ext cx="35283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Competitividade</a:t>
            </a:r>
          </a:p>
        </p:txBody>
      </p:sp>
    </p:spTree>
    <p:extLst>
      <p:ext uri="{BB962C8B-B14F-4D97-AF65-F5344CB8AC3E}">
        <p14:creationId xmlns:p14="http://schemas.microsoft.com/office/powerpoint/2010/main" val="334698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0F6D96C-A28A-464F-9128-10AE2202CD08}"/>
              </a:ext>
            </a:extLst>
          </p:cNvPr>
          <p:cNvSpPr txBox="1"/>
          <p:nvPr/>
        </p:nvSpPr>
        <p:spPr>
          <a:xfrm>
            <a:off x="2792633" y="2151727"/>
            <a:ext cx="66067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i="1" dirty="0"/>
              <a:t>Dificuldade e superação</a:t>
            </a:r>
          </a:p>
        </p:txBody>
      </p:sp>
    </p:spTree>
    <p:extLst>
      <p:ext uri="{BB962C8B-B14F-4D97-AF65-F5344CB8AC3E}">
        <p14:creationId xmlns:p14="http://schemas.microsoft.com/office/powerpoint/2010/main" val="401646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1188916-0253-4336-981A-FC30B43BF1BE}"/>
              </a:ext>
            </a:extLst>
          </p:cNvPr>
          <p:cNvSpPr txBox="1"/>
          <p:nvPr/>
        </p:nvSpPr>
        <p:spPr>
          <a:xfrm>
            <a:off x="2783632" y="2151727"/>
            <a:ext cx="66247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i="1" dirty="0"/>
              <a:t>Apresentação do site</a:t>
            </a:r>
          </a:p>
        </p:txBody>
      </p:sp>
    </p:spTree>
    <p:extLst>
      <p:ext uri="{BB962C8B-B14F-4D97-AF65-F5344CB8AC3E}">
        <p14:creationId xmlns:p14="http://schemas.microsoft.com/office/powerpoint/2010/main" val="422476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C4CEB09-16BF-4C2D-96BD-958717313BBF}"/>
              </a:ext>
            </a:extLst>
          </p:cNvPr>
          <p:cNvSpPr txBox="1"/>
          <p:nvPr/>
        </p:nvSpPr>
        <p:spPr>
          <a:xfrm>
            <a:off x="2027548" y="2705725"/>
            <a:ext cx="81369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i="1" dirty="0"/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194460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squete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870106_TF04001173.potx" id="{25C493DB-BFB7-47E8-8E3C-181A1C44E7CF}" vid="{83DE72E6-E3B4-43D5-AB29-82EFE5FB7E9D}"/>
    </a:ext>
  </a:extLst>
</a:theme>
</file>

<file path=ppt/theme/theme2.xml><?xml version="1.0" encoding="utf-8"?>
<a:theme xmlns:a="http://schemas.openxmlformats.org/drawingml/2006/main" name="Tema do Offic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DDEFBA-1D7E-4587-9763-EBF5A6740E9A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48E42578-9CD4-4AFF-AA5E-F33052F6B6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D30E8E9-C5F6-40D8-943C-DA5B4196A6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basquete (widescreen)</Template>
  <TotalTime>129</TotalTime>
  <Words>78</Words>
  <Application>Microsoft Office PowerPoint</Application>
  <PresentationFormat>Widescreen</PresentationFormat>
  <Paragraphs>19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Franklin Gothic Medium</vt:lpstr>
      <vt:lpstr>Impact</vt:lpstr>
      <vt:lpstr>Basquete 16x9</vt:lpstr>
      <vt:lpstr>Bom dia!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Bom dia!</dc:title>
  <dc:creator>ROBERTO GOMES DE SOUZA LUIZ .</dc:creator>
  <cp:lastModifiedBy>ROBERTO GOMES DE SOUZA LUIZ .</cp:lastModifiedBy>
  <cp:revision>2</cp:revision>
  <dcterms:created xsi:type="dcterms:W3CDTF">2020-12-02T00:06:05Z</dcterms:created>
  <dcterms:modified xsi:type="dcterms:W3CDTF">2020-12-02T02:19:31Z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